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7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BD1E2F-B6E0-BF4B-AEFB-C97FE4E865C1}" type="doc">
      <dgm:prSet loTypeId="urn:microsoft.com/office/officeart/2005/8/layout/equation2" loCatId="" qsTypeId="urn:microsoft.com/office/officeart/2005/8/quickstyle/simple3" qsCatId="simple" csTypeId="urn:microsoft.com/office/officeart/2005/8/colors/accent2_2" csCatId="accent2" phldr="1"/>
      <dgm:spPr/>
    </dgm:pt>
    <dgm:pt modelId="{ED85D585-0898-BE48-90CE-0892E60B0D65}">
      <dgm:prSet phldrT="[Text]"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672193CB-BF37-9A4D-85F2-C5FB08141FCB}" type="parTrans" cxnId="{A0C456D8-228D-3D4A-8AAE-813558A2E646}">
      <dgm:prSet/>
      <dgm:spPr/>
      <dgm:t>
        <a:bodyPr/>
        <a:lstStyle/>
        <a:p>
          <a:endParaRPr lang="en-US"/>
        </a:p>
      </dgm:t>
    </dgm:pt>
    <dgm:pt modelId="{5F51F869-47CB-6849-B2EB-8DB77731B9DE}" type="sibTrans" cxnId="{A0C456D8-228D-3D4A-8AAE-813558A2E646}">
      <dgm:prSet/>
      <dgm:spPr/>
      <dgm:t>
        <a:bodyPr/>
        <a:lstStyle/>
        <a:p>
          <a:endParaRPr lang="en-US"/>
        </a:p>
      </dgm:t>
    </dgm:pt>
    <dgm:pt modelId="{12B8B67B-19C6-024F-8E11-11182DEF3B12}">
      <dgm:prSet phldrT="[Text]"/>
      <dgm:spPr/>
      <dgm:t>
        <a:bodyPr/>
        <a:lstStyle/>
        <a:p>
          <a:r>
            <a:rPr lang="en-US" dirty="0" smtClean="0"/>
            <a:t>KM</a:t>
          </a:r>
          <a:endParaRPr lang="en-US" dirty="0"/>
        </a:p>
      </dgm:t>
    </dgm:pt>
    <dgm:pt modelId="{3DE0B18A-CCD5-6540-A4CE-96C8CD426E90}" type="parTrans" cxnId="{EBC15F7B-247B-C34A-AF62-A4424EAB8184}">
      <dgm:prSet/>
      <dgm:spPr/>
      <dgm:t>
        <a:bodyPr/>
        <a:lstStyle/>
        <a:p>
          <a:endParaRPr lang="en-US"/>
        </a:p>
      </dgm:t>
    </dgm:pt>
    <dgm:pt modelId="{70D47638-C72A-DB49-B8B4-C6E052FF0513}" type="sibTrans" cxnId="{EBC15F7B-247B-C34A-AF62-A4424EAB8184}">
      <dgm:prSet/>
      <dgm:spPr/>
      <dgm:t>
        <a:bodyPr/>
        <a:lstStyle/>
        <a:p>
          <a:endParaRPr lang="en-US"/>
        </a:p>
      </dgm:t>
    </dgm:pt>
    <dgm:pt modelId="{C2BD504F-2814-C743-A5B0-6DFD6EAA2076}">
      <dgm:prSet phldrT="[Text]"/>
      <dgm:spPr/>
      <dgm:t>
        <a:bodyPr/>
        <a:lstStyle/>
        <a:p>
          <a:r>
            <a:rPr lang="en-US" dirty="0" smtClean="0"/>
            <a:t>Answers</a:t>
          </a:r>
          <a:endParaRPr lang="en-US" dirty="0"/>
        </a:p>
      </dgm:t>
    </dgm:pt>
    <dgm:pt modelId="{760B8886-0DD2-EA47-8066-6FB65D0EE5D6}" type="parTrans" cxnId="{FBBCE01C-D70A-8544-95BD-78D0CF4F1485}">
      <dgm:prSet/>
      <dgm:spPr/>
      <dgm:t>
        <a:bodyPr/>
        <a:lstStyle/>
        <a:p>
          <a:endParaRPr lang="en-US"/>
        </a:p>
      </dgm:t>
    </dgm:pt>
    <dgm:pt modelId="{68DE8435-5B01-C84E-94A7-77FC6261A2D4}" type="sibTrans" cxnId="{FBBCE01C-D70A-8544-95BD-78D0CF4F1485}">
      <dgm:prSet/>
      <dgm:spPr/>
      <dgm:t>
        <a:bodyPr/>
        <a:lstStyle/>
        <a:p>
          <a:endParaRPr lang="en-US"/>
        </a:p>
      </dgm:t>
    </dgm:pt>
    <dgm:pt modelId="{B3C63EC9-9E1C-724E-9A56-BB15F2261606}" type="pres">
      <dgm:prSet presAssocID="{33BD1E2F-B6E0-BF4B-AEFB-C97FE4E865C1}" presName="Name0" presStyleCnt="0">
        <dgm:presLayoutVars>
          <dgm:dir/>
          <dgm:resizeHandles val="exact"/>
        </dgm:presLayoutVars>
      </dgm:prSet>
      <dgm:spPr/>
    </dgm:pt>
    <dgm:pt modelId="{4A8FCF48-E36C-B345-A048-89DC04D8A23E}" type="pres">
      <dgm:prSet presAssocID="{33BD1E2F-B6E0-BF4B-AEFB-C97FE4E865C1}" presName="vNodes" presStyleCnt="0"/>
      <dgm:spPr/>
    </dgm:pt>
    <dgm:pt modelId="{1C9CB377-22DC-4148-B9F9-1B543791CC19}" type="pres">
      <dgm:prSet presAssocID="{ED85D585-0898-BE48-90CE-0892E60B0D65}" presName="node" presStyleLbl="node1" presStyleIdx="0" presStyleCnt="3">
        <dgm:presLayoutVars>
          <dgm:bulletEnabled val="1"/>
        </dgm:presLayoutVars>
      </dgm:prSet>
      <dgm:spPr/>
    </dgm:pt>
    <dgm:pt modelId="{596ECAB0-EF5F-D44C-AE71-91C21C46152D}" type="pres">
      <dgm:prSet presAssocID="{5F51F869-47CB-6849-B2EB-8DB77731B9DE}" presName="spacerT" presStyleCnt="0"/>
      <dgm:spPr/>
    </dgm:pt>
    <dgm:pt modelId="{606FBC9D-0195-5848-AEC0-F8E6E8D23A7F}" type="pres">
      <dgm:prSet presAssocID="{5F51F869-47CB-6849-B2EB-8DB77731B9DE}" presName="sibTrans" presStyleLbl="sibTrans2D1" presStyleIdx="0" presStyleCnt="2"/>
      <dgm:spPr/>
    </dgm:pt>
    <dgm:pt modelId="{E62D8AA4-3A5B-EA4C-9A15-07A5B37D1237}" type="pres">
      <dgm:prSet presAssocID="{5F51F869-47CB-6849-B2EB-8DB77731B9DE}" presName="spacerB" presStyleCnt="0"/>
      <dgm:spPr/>
    </dgm:pt>
    <dgm:pt modelId="{CE722D82-A713-2C4D-BAED-9941E780348A}" type="pres">
      <dgm:prSet presAssocID="{12B8B67B-19C6-024F-8E11-11182DEF3B12}" presName="node" presStyleLbl="node1" presStyleIdx="1" presStyleCnt="3">
        <dgm:presLayoutVars>
          <dgm:bulletEnabled val="1"/>
        </dgm:presLayoutVars>
      </dgm:prSet>
      <dgm:spPr/>
    </dgm:pt>
    <dgm:pt modelId="{61F4E15A-E589-BE45-858F-A60E866691A9}" type="pres">
      <dgm:prSet presAssocID="{33BD1E2F-B6E0-BF4B-AEFB-C97FE4E865C1}" presName="sibTransLast" presStyleLbl="sibTrans2D1" presStyleIdx="1" presStyleCnt="2"/>
      <dgm:spPr/>
    </dgm:pt>
    <dgm:pt modelId="{98C561EB-6AB8-334E-8366-1F3641FDE9A3}" type="pres">
      <dgm:prSet presAssocID="{33BD1E2F-B6E0-BF4B-AEFB-C97FE4E865C1}" presName="connectorText" presStyleLbl="sibTrans2D1" presStyleIdx="1" presStyleCnt="2"/>
      <dgm:spPr/>
    </dgm:pt>
    <dgm:pt modelId="{AF89EE33-A026-B940-B372-A949C99A3309}" type="pres">
      <dgm:prSet presAssocID="{33BD1E2F-B6E0-BF4B-AEFB-C97FE4E865C1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6B96AB2B-277F-2B43-80AA-680EB5C9D0DB}" type="presOf" srcId="{5F51F869-47CB-6849-B2EB-8DB77731B9DE}" destId="{606FBC9D-0195-5848-AEC0-F8E6E8D23A7F}" srcOrd="0" destOrd="0" presId="urn:microsoft.com/office/officeart/2005/8/layout/equation2"/>
    <dgm:cxn modelId="{DE902786-A441-3B43-A6C5-F3C720F4DF79}" type="presOf" srcId="{12B8B67B-19C6-024F-8E11-11182DEF3B12}" destId="{CE722D82-A713-2C4D-BAED-9941E780348A}" srcOrd="0" destOrd="0" presId="urn:microsoft.com/office/officeart/2005/8/layout/equation2"/>
    <dgm:cxn modelId="{EBC15F7B-247B-C34A-AF62-A4424EAB8184}" srcId="{33BD1E2F-B6E0-BF4B-AEFB-C97FE4E865C1}" destId="{12B8B67B-19C6-024F-8E11-11182DEF3B12}" srcOrd="1" destOrd="0" parTransId="{3DE0B18A-CCD5-6540-A4CE-96C8CD426E90}" sibTransId="{70D47638-C72A-DB49-B8B4-C6E052FF0513}"/>
    <dgm:cxn modelId="{E00B5BEC-0415-2A4E-955C-2D7C68D62DE1}" type="presOf" srcId="{70D47638-C72A-DB49-B8B4-C6E052FF0513}" destId="{61F4E15A-E589-BE45-858F-A60E866691A9}" srcOrd="0" destOrd="0" presId="urn:microsoft.com/office/officeart/2005/8/layout/equation2"/>
    <dgm:cxn modelId="{4E47182D-C1AC-B445-BA90-6D6F27FF327A}" type="presOf" srcId="{C2BD504F-2814-C743-A5B0-6DFD6EAA2076}" destId="{AF89EE33-A026-B940-B372-A949C99A3309}" srcOrd="0" destOrd="0" presId="urn:microsoft.com/office/officeart/2005/8/layout/equation2"/>
    <dgm:cxn modelId="{FBBCE01C-D70A-8544-95BD-78D0CF4F1485}" srcId="{33BD1E2F-B6E0-BF4B-AEFB-C97FE4E865C1}" destId="{C2BD504F-2814-C743-A5B0-6DFD6EAA2076}" srcOrd="2" destOrd="0" parTransId="{760B8886-0DD2-EA47-8066-6FB65D0EE5D6}" sibTransId="{68DE8435-5B01-C84E-94A7-77FC6261A2D4}"/>
    <dgm:cxn modelId="{0C22A5A0-4380-1B44-B721-47786DFAE6A2}" type="presOf" srcId="{70D47638-C72A-DB49-B8B4-C6E052FF0513}" destId="{98C561EB-6AB8-334E-8366-1F3641FDE9A3}" srcOrd="1" destOrd="0" presId="urn:microsoft.com/office/officeart/2005/8/layout/equation2"/>
    <dgm:cxn modelId="{15778AD7-9893-5F45-A7B3-503FC3276684}" type="presOf" srcId="{ED85D585-0898-BE48-90CE-0892E60B0D65}" destId="{1C9CB377-22DC-4148-B9F9-1B543791CC19}" srcOrd="0" destOrd="0" presId="urn:microsoft.com/office/officeart/2005/8/layout/equation2"/>
    <dgm:cxn modelId="{E38B56D2-C640-FF4C-A067-7B1DAB1D557D}" type="presOf" srcId="{33BD1E2F-B6E0-BF4B-AEFB-C97FE4E865C1}" destId="{B3C63EC9-9E1C-724E-9A56-BB15F2261606}" srcOrd="0" destOrd="0" presId="urn:microsoft.com/office/officeart/2005/8/layout/equation2"/>
    <dgm:cxn modelId="{A0C456D8-228D-3D4A-8AAE-813558A2E646}" srcId="{33BD1E2F-B6E0-BF4B-AEFB-C97FE4E865C1}" destId="{ED85D585-0898-BE48-90CE-0892E60B0D65}" srcOrd="0" destOrd="0" parTransId="{672193CB-BF37-9A4D-85F2-C5FB08141FCB}" sibTransId="{5F51F869-47CB-6849-B2EB-8DB77731B9DE}"/>
    <dgm:cxn modelId="{6323EE88-6907-4943-914E-82E1A587C408}" type="presParOf" srcId="{B3C63EC9-9E1C-724E-9A56-BB15F2261606}" destId="{4A8FCF48-E36C-B345-A048-89DC04D8A23E}" srcOrd="0" destOrd="0" presId="urn:microsoft.com/office/officeart/2005/8/layout/equation2"/>
    <dgm:cxn modelId="{B0509FDB-7A68-7A40-8648-35B4CCC907E7}" type="presParOf" srcId="{4A8FCF48-E36C-B345-A048-89DC04D8A23E}" destId="{1C9CB377-22DC-4148-B9F9-1B543791CC19}" srcOrd="0" destOrd="0" presId="urn:microsoft.com/office/officeart/2005/8/layout/equation2"/>
    <dgm:cxn modelId="{2EDA40FC-B089-8644-8F79-D63283477C6A}" type="presParOf" srcId="{4A8FCF48-E36C-B345-A048-89DC04D8A23E}" destId="{596ECAB0-EF5F-D44C-AE71-91C21C46152D}" srcOrd="1" destOrd="0" presId="urn:microsoft.com/office/officeart/2005/8/layout/equation2"/>
    <dgm:cxn modelId="{258B3FA6-EDFD-BC4A-9158-F536B52AC4B2}" type="presParOf" srcId="{4A8FCF48-E36C-B345-A048-89DC04D8A23E}" destId="{606FBC9D-0195-5848-AEC0-F8E6E8D23A7F}" srcOrd="2" destOrd="0" presId="urn:microsoft.com/office/officeart/2005/8/layout/equation2"/>
    <dgm:cxn modelId="{85859E84-D4E8-0942-942B-75171BA6BCE1}" type="presParOf" srcId="{4A8FCF48-E36C-B345-A048-89DC04D8A23E}" destId="{E62D8AA4-3A5B-EA4C-9A15-07A5B37D1237}" srcOrd="3" destOrd="0" presId="urn:microsoft.com/office/officeart/2005/8/layout/equation2"/>
    <dgm:cxn modelId="{8139AFA0-713A-7E44-AAEC-02427F964D49}" type="presParOf" srcId="{4A8FCF48-E36C-B345-A048-89DC04D8A23E}" destId="{CE722D82-A713-2C4D-BAED-9941E780348A}" srcOrd="4" destOrd="0" presId="urn:microsoft.com/office/officeart/2005/8/layout/equation2"/>
    <dgm:cxn modelId="{F0805185-FEAD-324A-A655-343684B31AA9}" type="presParOf" srcId="{B3C63EC9-9E1C-724E-9A56-BB15F2261606}" destId="{61F4E15A-E589-BE45-858F-A60E866691A9}" srcOrd="1" destOrd="0" presId="urn:microsoft.com/office/officeart/2005/8/layout/equation2"/>
    <dgm:cxn modelId="{B14BFEC1-4D89-3D42-8034-6D8A9E3BB6BB}" type="presParOf" srcId="{61F4E15A-E589-BE45-858F-A60E866691A9}" destId="{98C561EB-6AB8-334E-8366-1F3641FDE9A3}" srcOrd="0" destOrd="0" presId="urn:microsoft.com/office/officeart/2005/8/layout/equation2"/>
    <dgm:cxn modelId="{A0927FFB-6DC3-CC4C-943A-2EC5174B5724}" type="presParOf" srcId="{B3C63EC9-9E1C-724E-9A56-BB15F2261606}" destId="{AF89EE33-A026-B940-B372-A949C99A3309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9CB377-22DC-4148-B9F9-1B543791CC19}">
      <dsp:nvSpPr>
        <dsp:cNvPr id="0" name=""/>
        <dsp:cNvSpPr/>
      </dsp:nvSpPr>
      <dsp:spPr>
        <a:xfrm>
          <a:off x="1127860" y="1539"/>
          <a:ext cx="1638244" cy="1638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Research</a:t>
          </a:r>
          <a:endParaRPr lang="en-US" sz="2300" kern="1200" dirty="0"/>
        </a:p>
      </dsp:txBody>
      <dsp:txXfrm>
        <a:off x="1367775" y="241454"/>
        <a:ext cx="1158414" cy="1158414"/>
      </dsp:txXfrm>
    </dsp:sp>
    <dsp:sp modelId="{606FBC9D-0195-5848-AEC0-F8E6E8D23A7F}">
      <dsp:nvSpPr>
        <dsp:cNvPr id="0" name=""/>
        <dsp:cNvSpPr/>
      </dsp:nvSpPr>
      <dsp:spPr>
        <a:xfrm>
          <a:off x="1471891" y="1772809"/>
          <a:ext cx="950181" cy="950181"/>
        </a:xfrm>
        <a:prstGeom prst="mathPlus">
          <a:avLst/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500" kern="1200"/>
        </a:p>
      </dsp:txBody>
      <dsp:txXfrm>
        <a:off x="1597837" y="2136158"/>
        <a:ext cx="698289" cy="223483"/>
      </dsp:txXfrm>
    </dsp:sp>
    <dsp:sp modelId="{CE722D82-A713-2C4D-BAED-9941E780348A}">
      <dsp:nvSpPr>
        <dsp:cNvPr id="0" name=""/>
        <dsp:cNvSpPr/>
      </dsp:nvSpPr>
      <dsp:spPr>
        <a:xfrm>
          <a:off x="1127860" y="2856016"/>
          <a:ext cx="1638244" cy="1638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KM</a:t>
          </a:r>
          <a:endParaRPr lang="en-US" sz="2300" kern="1200" dirty="0"/>
        </a:p>
      </dsp:txBody>
      <dsp:txXfrm>
        <a:off x="1367775" y="3095931"/>
        <a:ext cx="1158414" cy="1158414"/>
      </dsp:txXfrm>
    </dsp:sp>
    <dsp:sp modelId="{61F4E15A-E589-BE45-858F-A60E866691A9}">
      <dsp:nvSpPr>
        <dsp:cNvPr id="0" name=""/>
        <dsp:cNvSpPr/>
      </dsp:nvSpPr>
      <dsp:spPr>
        <a:xfrm>
          <a:off x="3011841" y="1943186"/>
          <a:ext cx="520961" cy="60942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>
        <a:off x="3011841" y="2065071"/>
        <a:ext cx="364673" cy="365656"/>
      </dsp:txXfrm>
    </dsp:sp>
    <dsp:sp modelId="{AF89EE33-A026-B940-B372-A949C99A3309}">
      <dsp:nvSpPr>
        <dsp:cNvPr id="0" name=""/>
        <dsp:cNvSpPr/>
      </dsp:nvSpPr>
      <dsp:spPr>
        <a:xfrm>
          <a:off x="3749051" y="609655"/>
          <a:ext cx="3276488" cy="327648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3500" tIns="63500" rIns="63500" bIns="6350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smtClean="0"/>
            <a:t>Answers</a:t>
          </a:r>
          <a:endParaRPr lang="en-US" sz="5000" kern="1200" dirty="0"/>
        </a:p>
      </dsp:txBody>
      <dsp:txXfrm>
        <a:off x="4228882" y="1089486"/>
        <a:ext cx="2316826" cy="2316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2/5/15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Unifying KM and Research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Creating a Complete Service</a:t>
            </a:r>
            <a:endParaRPr lang="en-US" dirty="0"/>
          </a:p>
        </p:txBody>
      </p:sp>
      <p:pic>
        <p:nvPicPr>
          <p:cNvPr id="4" name="Picture 3" descr="New Logo LK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50037"/>
            <a:ext cx="2079292" cy="58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650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Providing attorneys with complete answers to their questions</a:t>
            </a:r>
          </a:p>
          <a:p>
            <a:r>
              <a:rPr lang="en-US" dirty="0" smtClean="0"/>
              <a:t>Eliminating the need for them to place multiple requests with multiple groups and then compile the “answer” themselves</a:t>
            </a:r>
          </a:p>
          <a:p>
            <a:r>
              <a:rPr lang="en-US" dirty="0" smtClean="0"/>
              <a:t>Expanding our definition of research to include internal and external information</a:t>
            </a:r>
          </a:p>
          <a:p>
            <a:r>
              <a:rPr lang="en-US" dirty="0" smtClean="0"/>
              <a:t>Expanding the role of KM to include service delivery</a:t>
            </a:r>
          </a:p>
        </p:txBody>
      </p:sp>
    </p:spTree>
    <p:extLst>
      <p:ext uri="{BB962C8B-B14F-4D97-AF65-F5344CB8AC3E}">
        <p14:creationId xmlns:p14="http://schemas.microsoft.com/office/powerpoint/2010/main" val="359792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Research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Obtaining results </a:t>
            </a:r>
            <a:r>
              <a:rPr lang="en-US" sz="3200" dirty="0"/>
              <a:t>from searching external information both licensed and </a:t>
            </a:r>
            <a:r>
              <a:rPr lang="en-US" sz="3200" dirty="0" smtClean="0"/>
              <a:t>freely available</a:t>
            </a:r>
          </a:p>
          <a:p>
            <a:pPr marL="0" indent="0">
              <a:buNone/>
            </a:pPr>
            <a:endParaRPr lang="en-US" sz="3600" dirty="0" smtClean="0"/>
          </a:p>
          <a:p>
            <a:pPr lvl="1"/>
            <a:r>
              <a:rPr lang="en-US" dirty="0" smtClean="0"/>
              <a:t>Conducting reference interview (determining the question that needs to be answered)</a:t>
            </a:r>
          </a:p>
          <a:p>
            <a:pPr lvl="1"/>
            <a:r>
              <a:rPr lang="en-US" dirty="0" smtClean="0"/>
              <a:t>Searching and retrieving results</a:t>
            </a:r>
          </a:p>
          <a:p>
            <a:pPr lvl="1"/>
            <a:r>
              <a:rPr lang="en-US" dirty="0" smtClean="0"/>
              <a:t>Collating and summarizing results</a:t>
            </a:r>
          </a:p>
          <a:p>
            <a:pPr lvl="1"/>
            <a:r>
              <a:rPr lang="en-US" dirty="0" smtClean="0"/>
              <a:t>Delivering the answer from an “inside” perspective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955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Define KM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smtClean="0"/>
              <a:t>Obtaining results </a:t>
            </a:r>
            <a:r>
              <a:rPr lang="en-US" sz="3200" dirty="0"/>
              <a:t>from searching internal content including work product, financials, and knowledge repositories</a:t>
            </a:r>
          </a:p>
          <a:p>
            <a:pPr marL="0" indent="0">
              <a:buNone/>
            </a:pPr>
            <a:endParaRPr lang="en-US" sz="3600" dirty="0" smtClean="0"/>
          </a:p>
          <a:p>
            <a:pPr lvl="1"/>
            <a:r>
              <a:rPr lang="en-US" dirty="0" smtClean="0"/>
              <a:t>Conducting reference interview (determining the question that needs to be answered)</a:t>
            </a:r>
          </a:p>
          <a:p>
            <a:pPr lvl="1"/>
            <a:r>
              <a:rPr lang="en-US" dirty="0" smtClean="0"/>
              <a:t>Searching and retrieving results</a:t>
            </a:r>
          </a:p>
          <a:p>
            <a:pPr lvl="1"/>
            <a:r>
              <a:rPr lang="en-US" dirty="0" smtClean="0"/>
              <a:t>Collating and summarizing results</a:t>
            </a:r>
          </a:p>
          <a:p>
            <a:pPr lvl="1"/>
            <a:r>
              <a:rPr lang="en-US" dirty="0" smtClean="0"/>
              <a:t>Delivering the answer from an “outside” perspective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571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809456765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02013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Default Theme">
  <a:themeElements>
    <a:clrScheme name="Custom 1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</TotalTime>
  <Words>153</Words>
  <Application>Microsoft Macintosh PowerPoint</Application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Theme</vt:lpstr>
      <vt:lpstr>Unifying KM and Research</vt:lpstr>
      <vt:lpstr>Goals</vt:lpstr>
      <vt:lpstr>Define Research Role</vt:lpstr>
      <vt:lpstr>Define KM Role</vt:lpstr>
      <vt:lpstr>Solution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Oser</dc:creator>
  <cp:lastModifiedBy>Lynn Oser</cp:lastModifiedBy>
  <cp:revision>4</cp:revision>
  <dcterms:created xsi:type="dcterms:W3CDTF">2015-02-05T22:28:00Z</dcterms:created>
  <dcterms:modified xsi:type="dcterms:W3CDTF">2015-02-05T22:47:22Z</dcterms:modified>
</cp:coreProperties>
</file>